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19"/>
  </p:notesMasterIdLst>
  <p:handoutMasterIdLst>
    <p:handoutMasterId r:id="rId20"/>
  </p:handoutMasterIdLst>
  <p:sldIdLst>
    <p:sldId id="562" r:id="rId3"/>
    <p:sldId id="604" r:id="rId4"/>
    <p:sldId id="683" r:id="rId5"/>
    <p:sldId id="617" r:id="rId6"/>
    <p:sldId id="687" r:id="rId7"/>
    <p:sldId id="696" r:id="rId8"/>
    <p:sldId id="697" r:id="rId9"/>
    <p:sldId id="698" r:id="rId10"/>
    <p:sldId id="691" r:id="rId11"/>
    <p:sldId id="603" r:id="rId12"/>
    <p:sldId id="694" r:id="rId13"/>
    <p:sldId id="695" r:id="rId14"/>
    <p:sldId id="665" r:id="rId15"/>
    <p:sldId id="682" r:id="rId16"/>
    <p:sldId id="693" r:id="rId17"/>
    <p:sldId id="367" r:id="rId18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94EA"/>
    <a:srgbClr val="320FB1"/>
    <a:srgbClr val="F27120"/>
    <a:srgbClr val="139D2A"/>
    <a:srgbClr val="58BD38"/>
    <a:srgbClr val="0085CF"/>
    <a:srgbClr val="0074C5"/>
    <a:srgbClr val="FFCC00"/>
    <a:srgbClr val="1B4A75"/>
    <a:srgbClr val="6FC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3910" autoAdjust="0"/>
  </p:normalViewPr>
  <p:slideViewPr>
    <p:cSldViewPr>
      <p:cViewPr varScale="1">
        <p:scale>
          <a:sx n="92" d="100"/>
          <a:sy n="92" d="100"/>
        </p:scale>
        <p:origin x="150" y="78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16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27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106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48" y="4001736"/>
            <a:ext cx="1286098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图片" descr="C:\Documents and Settings\Administrator\Application Data\Tencent\Users\395089902\QQ\WinTemp\RichOle\J~QLZTK][6F2SX6%S7BB@`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948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图片" descr="C:\Documents and Settings\Administrator\Application Data\Tencent\Users\395089902\QQ\WinTemp\RichOle\{49OS9GH4RQ9K]QG)B%9PL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93" y="4001736"/>
            <a:ext cx="1357549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图片" descr="C:\Documents and Settings\Administrator\Application Data\Tencent\Users\395089902\QQ\WinTemp\RichOle\`O}O`B0PA28$@()BGVHB[P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43" y="4001736"/>
            <a:ext cx="135754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图片" descr="C:\Documents and Settings\Administrator\Application Data\Tencent\Users\395089902\QQ\WinTemp\RichOle\9P]$)LDX%F)R`@83A@A5MIF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0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罗马攻略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38" y="628328"/>
            <a:ext cx="8208912" cy="430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84312"/>
            <a:ext cx="705844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5" hidden="1"/>
          <p:cNvSpPr txBox="1">
            <a:spLocks noChangeArrowheads="1"/>
          </p:cNvSpPr>
          <p:nvPr/>
        </p:nvSpPr>
        <p:spPr bwMode="auto">
          <a:xfrm>
            <a:off x="1940262" y="1466113"/>
            <a:ext cx="1943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5" name="矩形 6" hidden="1"/>
          <p:cNvSpPr>
            <a:spLocks noChangeArrowheads="1"/>
          </p:cNvSpPr>
          <p:nvPr/>
        </p:nvSpPr>
        <p:spPr bwMode="auto">
          <a:xfrm>
            <a:off x="1940262" y="2270032"/>
            <a:ext cx="14718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6" name="矩形 7" hidden="1"/>
          <p:cNvSpPr>
            <a:spLocks noChangeArrowheads="1"/>
          </p:cNvSpPr>
          <p:nvPr/>
        </p:nvSpPr>
        <p:spPr bwMode="auto">
          <a:xfrm>
            <a:off x="2011712" y="3181141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7" name="矩形 8" hidden="1"/>
          <p:cNvSpPr>
            <a:spLocks noChangeArrowheads="1"/>
          </p:cNvSpPr>
          <p:nvPr/>
        </p:nvSpPr>
        <p:spPr bwMode="auto">
          <a:xfrm>
            <a:off x="2011712" y="4145845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8" name="矩形 6"/>
          <p:cNvSpPr>
            <a:spLocks noChangeArrowheads="1"/>
          </p:cNvSpPr>
          <p:nvPr/>
        </p:nvSpPr>
        <p:spPr bwMode="auto">
          <a:xfrm>
            <a:off x="357251" y="214379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604550" y="984951"/>
            <a:ext cx="0" cy="3195433"/>
          </a:xfrm>
          <a:prstGeom prst="line">
            <a:avLst/>
          </a:prstGeom>
          <a:ln w="25400">
            <a:solidFill>
              <a:srgbClr val="092E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4153621" y="3274039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153621" y="2286706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153621" y="1294609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250476" y="1367260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0" name="椭圆 19"/>
          <p:cNvSpPr/>
          <p:nvPr/>
        </p:nvSpPr>
        <p:spPr>
          <a:xfrm>
            <a:off x="4250476" y="2359357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1" name="椭圆 20"/>
          <p:cNvSpPr/>
          <p:nvPr/>
        </p:nvSpPr>
        <p:spPr>
          <a:xfrm>
            <a:off x="4250476" y="3351453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2" name="任意多边形 21"/>
          <p:cNvSpPr/>
          <p:nvPr/>
        </p:nvSpPr>
        <p:spPr>
          <a:xfrm rot="5400000">
            <a:off x="1713359" y="-217905"/>
            <a:ext cx="749134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3" name="任意多边形 22"/>
          <p:cNvSpPr/>
          <p:nvPr/>
        </p:nvSpPr>
        <p:spPr>
          <a:xfrm rot="16200000">
            <a:off x="6416504" y="1049906"/>
            <a:ext cx="1412517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4" name="任意多边形 23"/>
          <p:cNvSpPr/>
          <p:nvPr/>
        </p:nvSpPr>
        <p:spPr>
          <a:xfrm rot="5400000">
            <a:off x="1467808" y="1532258"/>
            <a:ext cx="1357732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8209" name="矩形 13"/>
          <p:cNvSpPr>
            <a:spLocks noChangeArrowheads="1"/>
          </p:cNvSpPr>
          <p:nvPr/>
        </p:nvSpPr>
        <p:spPr bwMode="auto">
          <a:xfrm>
            <a:off x="6430491" y="2699981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210" name="矩形 14"/>
          <p:cNvSpPr>
            <a:spLocks noChangeArrowheads="1"/>
          </p:cNvSpPr>
          <p:nvPr/>
        </p:nvSpPr>
        <p:spPr bwMode="auto">
          <a:xfrm>
            <a:off x="1214649" y="3235928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211" name="矩形 15"/>
          <p:cNvSpPr>
            <a:spLocks noChangeArrowheads="1"/>
          </p:cNvSpPr>
          <p:nvPr/>
        </p:nvSpPr>
        <p:spPr bwMode="auto">
          <a:xfrm>
            <a:off x="1000299" y="1467303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20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48" y="4001736"/>
            <a:ext cx="1286098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图片" descr="C:\Documents and Settings\Administrator\Application Data\Tencent\Users\395089902\QQ\WinTemp\RichOle\J~QLZTK][6F2SX6%S7BB@`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948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图片" descr="C:\Documents and Settings\Administrator\Application Data\Tencent\Users\395089902\QQ\WinTemp\RichOle\{49OS9GH4RQ9K]QG)B%9PL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93" y="4001736"/>
            <a:ext cx="1357549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图片" descr="C:\Documents and Settings\Administrator\Application Data\Tencent\Users\395089902\QQ\WinTemp\RichOle\`O}O`B0PA28$@()BGVHB[P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43" y="4001736"/>
            <a:ext cx="135754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图片" descr="C:\Documents and Settings\Administrator\Application Data\Tencent\Users\395089902\QQ\WinTemp\RichOle\9P]$)LDX%F)R`@83A@A5MIF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0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定规划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958" y="628328"/>
            <a:ext cx="4193875" cy="437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3833" y="628328"/>
            <a:ext cx="4541449" cy="436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050" y="628328"/>
            <a:ext cx="8729231" cy="440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980" y="1039928"/>
            <a:ext cx="7924262" cy="4044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292226" y="1917824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18</a:t>
            </a:r>
            <a:r>
              <a:rPr lang="zh-CN" altLang="zh-CN" sz="1400" dirty="0" smtClean="0">
                <a:solidFill>
                  <a:srgbClr val="FF0000"/>
                </a:solidFill>
              </a:rPr>
              <a:t>台拣选小车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85899" y="2287156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700586" y="2287156"/>
            <a:ext cx="792088" cy="357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43506" y="3004190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40</a:t>
            </a:r>
            <a:r>
              <a:rPr lang="zh-CN" altLang="en-US" sz="1400" dirty="0" smtClean="0">
                <a:solidFill>
                  <a:srgbClr val="FF0000"/>
                </a:solidFill>
              </a:rPr>
              <a:t>台自动小车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137179" y="3373522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451866" y="3326450"/>
            <a:ext cx="1400848" cy="4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392416" y="4012704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12</a:t>
            </a:r>
            <a:r>
              <a:rPr lang="zh-CN" altLang="zh-CN" sz="1400" dirty="0" smtClean="0">
                <a:solidFill>
                  <a:srgbClr val="FF0000"/>
                </a:solidFill>
              </a:rPr>
              <a:t>台</a:t>
            </a:r>
            <a:r>
              <a:rPr lang="zh-CN" altLang="en-US" sz="1400" dirty="0" smtClean="0">
                <a:solidFill>
                  <a:srgbClr val="FF0000"/>
                </a:solidFill>
              </a:rPr>
              <a:t>大型堆垛机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410699" y="4310028"/>
            <a:ext cx="139793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7173010" y="3508649"/>
            <a:ext cx="237689" cy="801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185743" y="1276400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15600</a:t>
            </a:r>
            <a:r>
              <a:rPr lang="zh-CN" altLang="zh-CN" dirty="0">
                <a:solidFill>
                  <a:srgbClr val="FFFF00"/>
                </a:solidFill>
              </a:rPr>
              <a:t>个托盘货位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788254" y="181510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14800</a:t>
            </a:r>
            <a:r>
              <a:rPr lang="zh-CN" altLang="zh-CN" dirty="0">
                <a:solidFill>
                  <a:srgbClr val="FFFF00"/>
                </a:solidFill>
              </a:rPr>
              <a:t>个箱式货位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245009" y="3373522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8640</a:t>
            </a:r>
            <a:r>
              <a:rPr lang="zh-CN" altLang="zh-CN" dirty="0">
                <a:solidFill>
                  <a:srgbClr val="FFFF00"/>
                </a:solidFill>
              </a:rPr>
              <a:t>个缓存货位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92674" y="2622138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36000</a:t>
            </a:r>
            <a:r>
              <a:rPr lang="zh-CN" altLang="en-US" dirty="0" smtClean="0">
                <a:solidFill>
                  <a:srgbClr val="FFFF00"/>
                </a:solidFill>
              </a:rPr>
              <a:t>个</a:t>
            </a:r>
            <a:r>
              <a:rPr lang="en-US" altLang="zh-CN" dirty="0" smtClean="0">
                <a:solidFill>
                  <a:srgbClr val="FFFF00"/>
                </a:solidFill>
              </a:rPr>
              <a:t>DPS</a:t>
            </a:r>
            <a:r>
              <a:rPr lang="zh-CN" altLang="en-US" dirty="0" smtClean="0">
                <a:solidFill>
                  <a:srgbClr val="FFFF00"/>
                </a:solidFill>
              </a:rPr>
              <a:t>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5" grpId="0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252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743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64462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8436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2892686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12354" y="2212504"/>
            <a:ext cx="63367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477044" y="1769684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483" y="340297"/>
            <a:ext cx="6041640" cy="4804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2435E-7 -2.28325E-7 L 0.19181 -2.28325E-7 C 0.2779 -2.28325E-7 0.38379 0.0685 0.38379 0.12434 L 0.38379 0.24869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98" y="556320"/>
            <a:ext cx="4620622" cy="43457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3" t="28643" r="688" b="-11"/>
          <a:stretch/>
        </p:blipFill>
        <p:spPr>
          <a:xfrm>
            <a:off x="1764482" y="556320"/>
            <a:ext cx="4764638" cy="4495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82" y="481279"/>
            <a:ext cx="4764638" cy="4570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15831E-7 3.36933E-6 L -0.15414 3.36933E-6 C -0.22357 3.36933E-6 -0.30707 -0.07868 -0.30707 -0.14132 L -0.30707 -0.28016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2" y="-140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3.55137E-6 L -0.07932 -3.55137E-6 C -0.11491 -3.55137E-6 -0.15813 -0.08361 -0.15813 -0.14964 L -0.15813 -0.29682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5" y="-148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1.5705E-6 L -0.00815 1.5705E-6 C -0.01197 1.5705E-6 -0.01631 -0.08022 -0.01631 -0.14471 L -0.01631 -0.28942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44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5452492" y="1357911"/>
            <a:ext cx="0" cy="2512585"/>
          </a:xfrm>
          <a:prstGeom prst="line">
            <a:avLst/>
          </a:pr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100" name="image5.pdf"/>
          <p:cNvPicPr/>
          <p:nvPr/>
        </p:nvPicPr>
        <p:blipFill>
          <a:blip r:embed="rId2" cstate="print">
            <a:extLst/>
          </a:blip>
          <a:srcRect r="27611"/>
          <a:stretch>
            <a:fillRect/>
          </a:stretch>
        </p:blipFill>
        <p:spPr>
          <a:xfrm>
            <a:off x="466270" y="833695"/>
            <a:ext cx="4371838" cy="347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87019" y="275049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96969" y="321272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26587" y="3311744"/>
            <a:ext cx="269975" cy="43876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5306484" y="973562"/>
            <a:ext cx="3828696" cy="438768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5494893" y="1027516"/>
            <a:ext cx="1109535" cy="33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cap="all" spc="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1900" spc="188" dirty="0" smtClean="0"/>
              <a:t>系统项目</a:t>
            </a:r>
            <a:endParaRPr sz="1900" spc="188" dirty="0"/>
          </a:p>
        </p:txBody>
      </p:sp>
      <p:sp>
        <p:nvSpPr>
          <p:cNvPr id="110" name="Shape 110"/>
          <p:cNvSpPr/>
          <p:nvPr/>
        </p:nvSpPr>
        <p:spPr>
          <a:xfrm>
            <a:off x="5317504" y="1721617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317504" y="2422574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317504" y="3123531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5317504" y="3824488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395680" y="1722548"/>
            <a:ext cx="112210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1</a:t>
            </a:r>
          </a:p>
        </p:txBody>
      </p:sp>
      <p:sp>
        <p:nvSpPr>
          <p:cNvPr id="116" name="Shape 116"/>
          <p:cNvSpPr/>
          <p:nvPr/>
        </p:nvSpPr>
        <p:spPr>
          <a:xfrm>
            <a:off x="5384659" y="2423505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2</a:t>
            </a:r>
          </a:p>
        </p:txBody>
      </p:sp>
      <p:sp>
        <p:nvSpPr>
          <p:cNvPr id="117" name="Shape 117"/>
          <p:cNvSpPr/>
          <p:nvPr/>
        </p:nvSpPr>
        <p:spPr>
          <a:xfrm>
            <a:off x="5381802" y="3124462"/>
            <a:ext cx="141064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3</a:t>
            </a:r>
          </a:p>
        </p:txBody>
      </p:sp>
      <p:sp>
        <p:nvSpPr>
          <p:cNvPr id="118" name="Shape 118"/>
          <p:cNvSpPr/>
          <p:nvPr/>
        </p:nvSpPr>
        <p:spPr>
          <a:xfrm>
            <a:off x="5384660" y="3820846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13911</TotalTime>
  <Pages>0</Pages>
  <Words>235</Words>
  <Characters>0</Characters>
  <Application>Microsoft Office PowerPoint</Application>
  <DocSecurity>0</DocSecurity>
  <PresentationFormat>自定义</PresentationFormat>
  <Lines>0</Lines>
  <Paragraphs>64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492</cp:revision>
  <cp:lastPrinted>2015-12-21T09:40:25Z</cp:lastPrinted>
  <dcterms:created xsi:type="dcterms:W3CDTF">2016-06-01T14:07:47Z</dcterms:created>
  <dcterms:modified xsi:type="dcterms:W3CDTF">2016-12-20T06:25:04Z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